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Trzy</a:t>
            </a:r>
            <a:r>
              <a:rPr lang="en-GB" dirty="0" smtClean="0"/>
              <a:t> </a:t>
            </a:r>
            <a:r>
              <a:rPr lang="en-GB" dirty="0" err="1" smtClean="0"/>
              <a:t>kroki</a:t>
            </a:r>
            <a:r>
              <a:rPr lang="en-GB" dirty="0" smtClean="0"/>
              <a:t> do </a:t>
            </a:r>
            <a:r>
              <a:rPr lang="en-GB" dirty="0" err="1" smtClean="0"/>
              <a:t>sukcesu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56" y="1558345"/>
            <a:ext cx="7534140" cy="3825024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12913" y="3657597"/>
            <a:ext cx="4395154" cy="1320802"/>
          </a:xfrm>
        </p:spPr>
        <p:txBody>
          <a:bodyPr>
            <a:normAutofit/>
          </a:bodyPr>
          <a:lstStyle/>
          <a:p>
            <a:r>
              <a:rPr lang="en-GB" sz="2800" b="1" dirty="0" err="1">
                <a:latin typeface="Bahnschrift Light" panose="020B0502040204020203" pitchFamily="34" charset="0"/>
              </a:rPr>
              <a:t>Trzy</a:t>
            </a:r>
            <a:r>
              <a:rPr lang="en-GB" sz="2800" b="1" dirty="0">
                <a:latin typeface="Bahnschrift Light" panose="020B0502040204020203" pitchFamily="34" charset="0"/>
              </a:rPr>
              <a:t> </a:t>
            </a:r>
            <a:r>
              <a:rPr lang="en-GB" sz="2800" b="1" dirty="0" err="1">
                <a:latin typeface="Bahnschrift Light" panose="020B0502040204020203" pitchFamily="34" charset="0"/>
              </a:rPr>
              <a:t>kroki</a:t>
            </a:r>
            <a:r>
              <a:rPr lang="en-GB" sz="2800" b="1" dirty="0">
                <a:latin typeface="Bahnschrift Light" panose="020B0502040204020203" pitchFamily="34" charset="0"/>
              </a:rPr>
              <a:t> do </a:t>
            </a:r>
            <a:r>
              <a:rPr lang="en-GB" sz="2800" b="1" dirty="0" err="1">
                <a:latin typeface="Bahnschrift Light" panose="020B0502040204020203" pitchFamily="34" charset="0"/>
              </a:rPr>
              <a:t>sukcesu</a:t>
            </a:r>
            <a:endParaRPr lang="pl-PL" sz="28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1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72" y="779779"/>
            <a:ext cx="6288407" cy="52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5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r="28752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5399" y="1041400"/>
            <a:ext cx="6241816" cy="4775200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Wyobraźcie </a:t>
            </a:r>
            <a:r>
              <a:rPr lang="pl-PL" sz="2400" dirty="0"/>
              <a:t>sobie, ze każdy dzień to </a:t>
            </a:r>
            <a:r>
              <a:rPr lang="pl-PL" sz="2400" dirty="0" smtClean="0"/>
              <a:t>pudełko </a:t>
            </a:r>
            <a:r>
              <a:rPr lang="pl-PL" sz="2400" dirty="0"/>
              <a:t>puzzli, które po </a:t>
            </a:r>
            <a:r>
              <a:rPr lang="pl-PL" sz="2400" dirty="0" smtClean="0"/>
              <a:t>ułożeniu</a:t>
            </a:r>
            <a:r>
              <a:rPr lang="pl-PL" sz="2400" dirty="0"/>
              <a:t>, </a:t>
            </a:r>
            <a:r>
              <a:rPr lang="pl-PL" sz="2400" dirty="0" smtClean="0"/>
              <a:t>tworzą </a:t>
            </a:r>
            <a:r>
              <a:rPr lang="pl-PL" sz="2400" dirty="0"/>
              <a:t>piękny obraz. Tylko od Was zależy czy na koniec dnia będziecie mogli go podziwiać. Od Waszej dobrej organizacji, kreatywnego podejścia, sprawności umysłowej i fizycznej zależy czy uda Wam się z poszczególnych </a:t>
            </a:r>
            <a:r>
              <a:rPr lang="pl-PL" sz="2400" dirty="0" smtClean="0"/>
              <a:t>elementów </a:t>
            </a:r>
            <a:r>
              <a:rPr lang="pl-PL" sz="2400" dirty="0"/>
              <a:t>stworzyć </a:t>
            </a:r>
            <a:r>
              <a:rPr lang="pl-PL" sz="2400" dirty="0" smtClean="0"/>
              <a:t>całość. </a:t>
            </a:r>
            <a:endParaRPr lang="en-GB" sz="2400" dirty="0" smtClean="0"/>
          </a:p>
          <a:p>
            <a:r>
              <a:rPr lang="pl-PL" sz="2400" dirty="0" smtClean="0"/>
              <a:t>Każdy </a:t>
            </a:r>
            <a:r>
              <a:rPr lang="pl-PL" sz="2400" dirty="0"/>
              <a:t>z Was na pewno niejednokrotnie </a:t>
            </a:r>
            <a:r>
              <a:rPr lang="pl-PL" sz="2400" dirty="0" smtClean="0"/>
              <a:t>układał </a:t>
            </a:r>
            <a:r>
              <a:rPr lang="pl-PL" sz="2400" dirty="0"/>
              <a:t>puzzle. Przypomnijcie sobie moment kiedy </a:t>
            </a:r>
            <a:r>
              <a:rPr lang="pl-PL" sz="2400" dirty="0" smtClean="0"/>
              <a:t>umieszczaliście </a:t>
            </a:r>
            <a:r>
              <a:rPr lang="pl-PL" sz="2400" dirty="0"/>
              <a:t>na </a:t>
            </a:r>
            <a:r>
              <a:rPr lang="pl-PL" sz="2400" dirty="0" smtClean="0"/>
              <a:t>właściwym </a:t>
            </a:r>
            <a:r>
              <a:rPr lang="pl-PL" sz="2400" dirty="0"/>
              <a:t>miejscu ostatni element układanki. Taka chwila zawsze daje ogromna satysfakcje i radość. Co zatem zrobić, żeby w naszej </a:t>
            </a:r>
            <a:r>
              <a:rPr lang="pl-PL" sz="2400" dirty="0" smtClean="0"/>
              <a:t>codzienności kładąc </a:t>
            </a:r>
            <a:r>
              <a:rPr lang="pl-PL" sz="2400" dirty="0"/>
              <a:t>się </a:t>
            </a:r>
            <a:r>
              <a:rPr lang="pl-PL" sz="2400" dirty="0" smtClean="0"/>
              <a:t>spać, </a:t>
            </a:r>
            <a:r>
              <a:rPr lang="pl-PL" sz="2400" dirty="0"/>
              <a:t>być dumnym i spełnionym oraz </a:t>
            </a:r>
            <a:r>
              <a:rPr lang="pl-PL" sz="2400" dirty="0" smtClean="0"/>
              <a:t>mieć </a:t>
            </a:r>
            <a:r>
              <a:rPr lang="pl-PL" sz="2400" dirty="0"/>
              <a:t>poczucie, ze to był naprawdę dobry dzień?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3147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Krok</a:t>
            </a:r>
            <a:r>
              <a:rPr lang="en-GB" dirty="0" smtClean="0"/>
              <a:t> </a:t>
            </a:r>
            <a:r>
              <a:rPr lang="en-GB" dirty="0" smtClean="0"/>
              <a:t>1 – Plan </a:t>
            </a:r>
            <a:r>
              <a:rPr lang="pl-PL" dirty="0" smtClean="0"/>
              <a:t>dnia</a:t>
            </a:r>
            <a:r>
              <a:rPr lang="en-GB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3863" y="2804292"/>
            <a:ext cx="2572735" cy="256663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609858" y="3106093"/>
            <a:ext cx="6181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tracę czasu na podejmowanie decyzji – po prostu robię to, co wiem, że mam zrobić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Mam poczucie skuteczności i dużej satysfakcji, że udało mi się coś zrealizować – co też zwiększa motywację do dalszego działania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Planując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systematycznie zmierzam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celu i osiągam sukces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Planując uczę się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systematyczności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która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daje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poczucie bezpieczeństwa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Nie planując osiąga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mniej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609859" y="2511380"/>
            <a:ext cx="618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B050"/>
                </a:solidFill>
              </a:rPr>
              <a:t>Dlaczego warto planować</a:t>
            </a:r>
            <a:r>
              <a:rPr lang="en-GB" sz="2400" b="1" dirty="0" smtClean="0">
                <a:solidFill>
                  <a:srgbClr val="00B050"/>
                </a:solidFill>
              </a:rPr>
              <a:t>? </a:t>
            </a:r>
            <a:endParaRPr lang="en-GB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8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1214"/>
          </a:xfrm>
        </p:spPr>
        <p:txBody>
          <a:bodyPr/>
          <a:lstStyle/>
          <a:p>
            <a:r>
              <a:rPr lang="pl-PL" dirty="0" smtClean="0"/>
              <a:t>Co jest ważne w tworzeniu planu dnia?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2421228"/>
            <a:ext cx="9601196" cy="3773510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 smtClean="0"/>
              <a:t>Wypisz na kartce czynności/zadania, które powinieneś lub chciałbyś zrealizować w tym tygodniu i uporządkuj je, np. te, które są najważniejsze uwzględnij w pierwszej połowie tygodnia, a te które nie są bardzo istotne w drugiej połowie. </a:t>
            </a:r>
          </a:p>
          <a:p>
            <a:r>
              <a:rPr lang="pl-PL" sz="2000" dirty="0" smtClean="0"/>
              <a:t>Pamiętaj, żeby w twoim planie dnia uwzględnić czas na odpoczynek, aktywność fizyczną, posiłek, swoje drobne przyjemności/pasje czy czas spędzony na świeżym powietrzu.</a:t>
            </a:r>
          </a:p>
          <a:p>
            <a:r>
              <a:rPr lang="pl-PL" sz="2000" dirty="0" smtClean="0"/>
              <a:t>Zastanów się ile czasu potrzebujesz na wykonanie zadania. – np. 9.00 – 9.20 poranna toaleta.</a:t>
            </a:r>
          </a:p>
          <a:p>
            <a:r>
              <a:rPr lang="pl-PL" sz="2000" dirty="0" smtClean="0"/>
              <a:t>Planując konkretne zadania, myśl realnie – czy na pewno uda mi się w takim czasie i w konkretnych okolicznościach zrealizować założenie? (Zawsze możesz zrobić więcej- to uskrzydlające.)</a:t>
            </a:r>
          </a:p>
          <a:p>
            <a:r>
              <a:rPr lang="pl-PL" sz="2000" dirty="0" smtClean="0"/>
              <a:t>Na koniec spójrz jeszcze raz na swój plan i zastanów się czy nie ma w nim za dużo zadań, czy nie jest zbyt „</a:t>
            </a:r>
            <a:r>
              <a:rPr lang="pl-PL" sz="2000" dirty="0" err="1" smtClean="0"/>
              <a:t>ścisło</a:t>
            </a:r>
            <a:r>
              <a:rPr lang="pl-PL" sz="2000" dirty="0" smtClean="0"/>
              <a:t>” rozpisany, czy nie ma w nim zbędnych rzeczy. </a:t>
            </a:r>
          </a:p>
          <a:p>
            <a:endParaRPr lang="pl-PL" sz="20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713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!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Sytuacja związana z pandemią </a:t>
            </a:r>
            <a:r>
              <a:rPr lang="pl-PL" sz="1800" dirty="0" err="1" smtClean="0"/>
              <a:t>koronawirusa</a:t>
            </a:r>
            <a:r>
              <a:rPr lang="pl-PL" sz="1800" dirty="0" smtClean="0"/>
              <a:t> wymaga od nas, abyśmy uwzględnili w swoim planie dnia jeden ważny czynnik : odpowiedzialność. </a:t>
            </a:r>
          </a:p>
          <a:p>
            <a:r>
              <a:rPr lang="pl-PL" sz="1800" dirty="0" smtClean="0"/>
              <a:t>To niezwykła okazja do tego, aby pokazać, że jako młodzi ludzie jesteście dojrzali i macie realny wpływ na losy naszego kraju! Bądźcie dobrym przykładem dla tych, którzy lekceważą problem.        Pamiętajmy zatem o :</a:t>
            </a:r>
          </a:p>
          <a:p>
            <a:r>
              <a:rPr lang="pl-PL" sz="1800" dirty="0" smtClean="0"/>
              <a:t>- </a:t>
            </a:r>
            <a:r>
              <a:rPr lang="pl-PL" sz="1800" b="1" dirty="0" smtClean="0"/>
              <a:t>higienie </a:t>
            </a:r>
            <a:r>
              <a:rPr lang="pl-PL" sz="1800" dirty="0" smtClean="0"/>
              <a:t>– jest ważna zawsze, ale teraz musimy zadbać o nią szczególnie!</a:t>
            </a:r>
          </a:p>
          <a:p>
            <a:r>
              <a:rPr lang="pl-PL" sz="1800" dirty="0" smtClean="0"/>
              <a:t>- </a:t>
            </a:r>
            <a:r>
              <a:rPr lang="pl-PL" sz="1800" b="1" dirty="0" smtClean="0"/>
              <a:t>unikaniu spotkań grupowych </a:t>
            </a:r>
            <a:r>
              <a:rPr lang="pl-PL" sz="1800" dirty="0" smtClean="0"/>
              <a:t>– niech to będzie czas na odpoczynek i pracę nad sobą. Będziemy bardziej doceniać możliwość spotkania, bliskości, wspólnych spacerów i zabaw, kiedy wszystko wróci do normy.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38330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265</TotalTime>
  <Words>469</Words>
  <Application>Microsoft Office PowerPoint</Application>
  <PresentationFormat>Panoramiczny</PresentationFormat>
  <Paragraphs>22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Bahnschrift Light</vt:lpstr>
      <vt:lpstr>Calibri</vt:lpstr>
      <vt:lpstr>Garamond</vt:lpstr>
      <vt:lpstr>Organiczny</vt:lpstr>
      <vt:lpstr>Trzy kroki do sukcesu</vt:lpstr>
      <vt:lpstr>Prezentacja programu PowerPoint</vt:lpstr>
      <vt:lpstr>Prezentacja programu PowerPoint</vt:lpstr>
      <vt:lpstr>Krok 1 – Plan dnia </vt:lpstr>
      <vt:lpstr>Co jest ważne w tworzeniu planu dnia?</vt:lpstr>
      <vt:lpstr>Ważne 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Trzy kroki do sukcesu</dc:title>
  <dc:creator>Paulinkowo</dc:creator>
  <cp:lastModifiedBy>Paulinkowo</cp:lastModifiedBy>
  <cp:revision>14</cp:revision>
  <dcterms:created xsi:type="dcterms:W3CDTF">2020-03-23T17:26:03Z</dcterms:created>
  <dcterms:modified xsi:type="dcterms:W3CDTF">2020-03-24T11:31:45Z</dcterms:modified>
</cp:coreProperties>
</file>